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8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5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1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6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6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2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7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4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1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78030-EB9C-4030-9C3F-84FB5FA5F6C2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E458-20CB-4FE5-882C-68A557CF4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9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8360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Рубрика для родителей  «Вопрос-ответ»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s://i0.wp.com/qulady.ru/images/qulady/2018/01/1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6" r="11771"/>
          <a:stretch/>
        </p:blipFill>
        <p:spPr bwMode="auto">
          <a:xfrm>
            <a:off x="1828800" y="4862707"/>
            <a:ext cx="2063931" cy="188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ьная выноска 3"/>
          <p:cNvSpPr/>
          <p:nvPr/>
        </p:nvSpPr>
        <p:spPr>
          <a:xfrm>
            <a:off x="2021305" y="1105581"/>
            <a:ext cx="6507594" cy="4339980"/>
          </a:xfrm>
          <a:prstGeom prst="wedgeEllipse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Мой ребенок гиперактивный. Как найти общий язык с </a:t>
            </a:r>
            <a:r>
              <a:rPr lang="ru-RU" sz="4000" dirty="0" smtClean="0">
                <a:solidFill>
                  <a:schemeClr val="tx1"/>
                </a:solidFill>
              </a:rPr>
              <a:t>непоседой?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0822" y="1825625"/>
            <a:ext cx="640297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r">
              <a:buNone/>
            </a:pPr>
            <a:r>
              <a:rPr lang="ru-RU" dirty="0" smtClean="0"/>
              <a:t>Отвечает Кудряшова З.Ф., </a:t>
            </a:r>
          </a:p>
          <a:p>
            <a:pPr marL="0" indent="0" algn="r">
              <a:buNone/>
            </a:pPr>
            <a:r>
              <a:rPr lang="ru-RU" dirty="0"/>
              <a:t>п</a:t>
            </a:r>
            <a:r>
              <a:rPr lang="ru-RU" dirty="0" smtClean="0"/>
              <a:t>едагог-психолог</a:t>
            </a:r>
          </a:p>
          <a:p>
            <a:pPr marL="0" indent="0" algn="r">
              <a:buNone/>
            </a:pPr>
            <a:r>
              <a:rPr lang="ru-RU" dirty="0"/>
              <a:t>МБДОУ</a:t>
            </a:r>
            <a:br>
              <a:rPr lang="ru-RU" dirty="0"/>
            </a:br>
            <a:r>
              <a:rPr lang="ru-RU" dirty="0" smtClean="0"/>
              <a:t>детский </a:t>
            </a:r>
            <a:r>
              <a:rPr lang="ru-RU" dirty="0"/>
              <a:t>сад №49</a:t>
            </a:r>
          </a:p>
          <a:p>
            <a:pPr marL="0" indent="0" algn="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08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2822" y="238400"/>
            <a:ext cx="9144000" cy="13977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Особенности воспитания гиперактивного ребенка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7979" y="2416630"/>
            <a:ext cx="4419600" cy="303058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Гиперакти́вность — состояние, при котором двигательная активность и возбудимость человека превышает норму, является неадекватной и непродуктивной.</a:t>
            </a:r>
            <a:endParaRPr lang="ru-RU" sz="2800" dirty="0"/>
          </a:p>
        </p:txBody>
      </p:sp>
      <p:pic>
        <p:nvPicPr>
          <p:cNvPr id="1026" name="Picture 2" descr="https://im0-tub-ru.yandex.net/i?id=ecc71ef7ddba24987a332a71ad3608b4&amp;ref=rim&amp;n=33&amp;w=169&amp;h=16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" t="21503" r="4248" b="26065"/>
          <a:stretch/>
        </p:blipFill>
        <p:spPr bwMode="auto">
          <a:xfrm>
            <a:off x="6697579" y="2579915"/>
            <a:ext cx="4088674" cy="270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62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.ppt-online.org/files/slide/a/AU7qy8X5rmfoPulwhtSz49HLMEdReanBGDjiWk/slide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8" t="30269" r="24864" b="16162"/>
          <a:stretch/>
        </p:blipFill>
        <p:spPr bwMode="auto">
          <a:xfrm>
            <a:off x="7010400" y="1400699"/>
            <a:ext cx="3826986" cy="341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6347" y="1249909"/>
            <a:ext cx="6477000" cy="4975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Родителям гиперактивного ребенка нужно понимать, что для их малыша весьма важен режим дня. Лучше всего на поведение вашего ребенка будет влиять постоянство ваших действий, событий. </a:t>
            </a:r>
          </a:p>
          <a:p>
            <a:pPr marL="0" indent="0">
              <a:buNone/>
            </a:pPr>
            <a:r>
              <a:rPr lang="ru-RU" dirty="0" smtClean="0"/>
              <a:t>Соблюдение ритуалов значительно снизят проявления гиперактивности. Таких ритуалов много: пробуждение, отхождение ко сну (сказки, массаж), ритуалы, связанные с едой.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26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Режим дня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https://avatars.mds.yandex.net/get-zen_doc/1247665/pub_5c2dae8851ac1300abc28eca_5c2daea18655d100a95f6263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052" y="1746771"/>
            <a:ext cx="3666347" cy="35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1093" y="1344706"/>
            <a:ext cx="5990781" cy="507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Лучше всего на гиперактивного ребенка будет влиять постоянство действий и событий. Это значительно снизит проявления гиперактивности.</a:t>
            </a:r>
          </a:p>
          <a:p>
            <a:pPr marL="0" indent="0">
              <a:buNone/>
            </a:pPr>
            <a:r>
              <a:rPr lang="ru-RU" dirty="0" smtClean="0"/>
              <a:t>Переутомление для гиперактивного ребенка совсем нежелательно, поэтому режим дня нужно построить таким образом, чтобы обеспечить необходимую нагрузку на организм и мозг, а также предоставить вовремя отдых и расслабление.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39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13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Баланс нагрузок и отдыха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https://im0-tub-ru.yandex.net/i?id=c1d68ade626c6fd6b14f6a2dc56a3dda&amp;ref=rim&amp;n=33&amp;w=199&amp;h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114" y="2265829"/>
            <a:ext cx="3847686" cy="326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2180" y="1331260"/>
            <a:ext cx="6236368" cy="5136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Важно обеспечить ребенку физическую активность: упражнения, прогулки, подвижные игры, так, чтобы к вечеру он уставал и хотел отдохнуть, поспать. Для ребенка очень полезно пребывание на свежем воздухе, поэтому хотя бы половину всех физических занятий и игр желательно проводить на улице.</a:t>
            </a:r>
          </a:p>
          <a:p>
            <a:pPr marL="0" indent="0">
              <a:buNone/>
            </a:pPr>
            <a:r>
              <a:rPr lang="ru-RU" dirty="0" smtClean="0"/>
              <a:t>Однако необходимо помнить, что физическая и умственная активность должны перемежаться с отдыхом.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favera.ru/img/2015/11/24/1129921_14483709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" t="4770" r="7789" b="6038"/>
          <a:stretch/>
        </p:blipFill>
        <p:spPr bwMode="auto">
          <a:xfrm>
            <a:off x="5454429" y="1940786"/>
            <a:ext cx="5434149" cy="398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Доброжелательная атмосфера дома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839" y="2072411"/>
            <a:ext cx="4118812" cy="3984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Главней всего — погода в доме! Постарайтесь, чтобы ребенок рос в доброжелательной, спокойной обстановке. Причем, это должно быть искренне, а не напоказ ребенку, он тонко чувствует фальшь.</a:t>
            </a:r>
          </a:p>
        </p:txBody>
      </p:sp>
    </p:spTree>
    <p:extLst>
      <p:ext uri="{BB962C8B-B14F-4D97-AF65-F5344CB8AC3E}">
        <p14:creationId xmlns:p14="http://schemas.microsoft.com/office/powerpoint/2010/main" val="426683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Внимание к ребенку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6" name="Picture 2" descr="https://thumbs.dreamstime.com/b/%C3%B1%C2%81%C3%B1%E2%80%A1%C3%B0%C2%B0%C3%B1%C2%81%C3%B1%E2%80%9A%C3%B0%C2%BB%C3%B0%C2%B8%C3%B0%C2%B2%C3%B0%C2%B0%C3%B1%C2%8F-%C3%B0%C2%BCo%C3%B0%C2%BBo%C3%B0-%C3%B0%C2%B0%C3%B1%C2%8F-%C3%B1%C2%81%C3%B0%C2%B5%C3%B0%C2%BC%C3%B1%C5%93%C3%B1%C2%8F-%C3%B0%C2%BF%C3%B1%E2%82%AC%C3%B0%C2%B8-o%C3%B0-%C3%B0%C2%B8%C3%B0%C2%BD-%C3%B1%E2%82%AC%C3%B0%C2%B5%C3%B0%C2%B1%C3%B0%C2%B5%C3%B0%C2%BDo%C3%B0%C2%BA-%C3%B1%C2%81%C3%B1%E2%80%9Ao%C3%B1%C2%8F-co%C3%B0%C2%B2%C3%B0%C2%BC%C3%B0%C2%B5%C3%B1%C2%81%C3%B1%E2%80%9A%C3%B0%C2%BDo-%C3%B0%C2%B8%C3%B0%C2%BB%C3%B0%C2%BB%C3%B1%C5%BE%C3%B1%C2%81%C3%B1%E2%80%9A%C3%B1%E2%82%AC%C3%B0%C2%B0%C3%B1%E2%80%A0%C3%B0%C2%B8%C3%B1%C2%8F-1407605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878" y="1602622"/>
            <a:ext cx="4464322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4053" y="1602622"/>
            <a:ext cx="5193632" cy="47973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Такому ребенку нужно больше внимания, чем обычному. Постоянно говорите ему о том, что он хороший, что вы его любите, что он молодец, старается. Исключите </a:t>
            </a:r>
            <a:r>
              <a:rPr lang="ru-RU" dirty="0" smtClean="0"/>
              <a:t>такие слова, как: </a:t>
            </a:r>
            <a:r>
              <a:rPr lang="ru-RU" dirty="0"/>
              <a:t>«непослушный», «плохой», «невнимательный», иначе у ребенка могут развиться комплексы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Давайте своему </a:t>
            </a:r>
            <a:r>
              <a:rPr lang="ru-RU" dirty="0" smtClean="0"/>
              <a:t>малышу </a:t>
            </a:r>
            <a:r>
              <a:rPr lang="ru-RU" dirty="0"/>
              <a:t>необходимую поддержку, пусть он знает, что вы всегда его поймете, поможете ему, выслушаете.</a:t>
            </a:r>
          </a:p>
        </p:txBody>
      </p:sp>
    </p:spTree>
    <p:extLst>
      <p:ext uri="{BB962C8B-B14F-4D97-AF65-F5344CB8AC3E}">
        <p14:creationId xmlns:p14="http://schemas.microsoft.com/office/powerpoint/2010/main" val="35489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un9-59.userapi.com/c853424/v853424934/189947/Z5cN8IPxv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57552"/>
            <a:ext cx="4657394" cy="471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Выстраивание отношений с гиперактивным ребенком: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1467" y="2060299"/>
            <a:ext cx="5626768" cy="35170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Четкие формулировки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Конкретные задачи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Контроль времени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Донесите до ребенка принятые Вами рамки поведения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Конкретность замечаний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Конкретность поощрений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61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s/istorija/Urok-po-otechestvennoj-vojne/0014-014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1785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260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 Рубрика для родителей  «Вопрос-ответ»</vt:lpstr>
      <vt:lpstr>Особенности воспитания гиперактивного ребенка</vt:lpstr>
      <vt:lpstr>Презентация PowerPoint</vt:lpstr>
      <vt:lpstr>Режим дня</vt:lpstr>
      <vt:lpstr>Баланс нагрузок и отдыха</vt:lpstr>
      <vt:lpstr>Доброжелательная атмосфера дома</vt:lpstr>
      <vt:lpstr>Внимание к ребенку</vt:lpstr>
      <vt:lpstr>Выстраивание отношений с гиперактивным ребенком: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воспитания гиперактивного ребенка</dc:title>
  <dc:creator>Логопед</dc:creator>
  <cp:lastModifiedBy>Заведующая</cp:lastModifiedBy>
  <cp:revision>14</cp:revision>
  <dcterms:created xsi:type="dcterms:W3CDTF">2020-11-27T08:34:15Z</dcterms:created>
  <dcterms:modified xsi:type="dcterms:W3CDTF">2021-07-06T12:03:41Z</dcterms:modified>
</cp:coreProperties>
</file>